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338" r:id="rId4"/>
    <p:sldId id="326" r:id="rId5"/>
    <p:sldId id="327" r:id="rId6"/>
    <p:sldId id="328" r:id="rId7"/>
    <p:sldId id="329" r:id="rId8"/>
    <p:sldId id="330" r:id="rId9"/>
    <p:sldId id="331" r:id="rId10"/>
    <p:sldId id="321" r:id="rId11"/>
    <p:sldId id="322" r:id="rId12"/>
    <p:sldId id="323" r:id="rId13"/>
    <p:sldId id="333" r:id="rId14"/>
    <p:sldId id="334" r:id="rId15"/>
    <p:sldId id="335" r:id="rId16"/>
    <p:sldId id="336" r:id="rId17"/>
    <p:sldId id="337" r:id="rId18"/>
    <p:sldId id="339" r:id="rId19"/>
    <p:sldId id="340" r:id="rId20"/>
    <p:sldId id="341" r:id="rId21"/>
    <p:sldId id="342" r:id="rId22"/>
    <p:sldId id="343" r:id="rId23"/>
    <p:sldId id="344" r:id="rId24"/>
    <p:sldId id="345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A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5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2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z="1600" b="1" dirty="0">
                <a:cs typeface="B Mitra" pitchFamily="2" charset="-78"/>
              </a:rPr>
              <a:t>گروه آموزش و ارتقاء سلامت</a:t>
            </a:r>
          </a:p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639FEC-DA0B-42AE-996B-40CD7C349C39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3B672C-5408-45B6-B27D-ED708F40A2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00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6B567A-090F-4525-A68E-4CA6424D5820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33A746-D3D0-42B9-8CA6-A546DBB6BC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1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A746-D3D0-42B9-8CA6-A546DBB6BCD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62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9670177" y="0"/>
            <a:ext cx="252026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9275893" y="61376"/>
            <a:ext cx="2916107" cy="1243013"/>
            <a:chOff x="6413782" y="4165780"/>
            <a:chExt cx="2971070" cy="12432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13782" y="4308687"/>
              <a:ext cx="358687" cy="1100386"/>
            </a:xfrm>
            <a:custGeom>
              <a:avLst/>
              <a:gdLst>
                <a:gd name="T0" fmla="*/ 285 w 285"/>
                <a:gd name="T1" fmla="*/ 874 h 874"/>
                <a:gd name="T2" fmla="*/ 0 w 285"/>
                <a:gd name="T3" fmla="*/ 804 h 874"/>
                <a:gd name="T4" fmla="*/ 0 w 285"/>
                <a:gd name="T5" fmla="*/ 0 h 874"/>
                <a:gd name="T6" fmla="*/ 285 w 285"/>
                <a:gd name="T7" fmla="*/ 69 h 874"/>
                <a:gd name="T8" fmla="*/ 285 w 285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74">
                  <a:moveTo>
                    <a:pt x="285" y="87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5" y="69"/>
                  </a:lnTo>
                  <a:lnTo>
                    <a:pt x="285" y="874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13782" y="4308687"/>
              <a:ext cx="2971070" cy="1006702"/>
            </a:xfrm>
            <a:prstGeom prst="rect">
              <a:avLst/>
            </a:prstGeom>
            <a:solidFill>
              <a:srgbClr val="F7AF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579" y="4165780"/>
              <a:ext cx="360273" cy="1149609"/>
            </a:xfrm>
            <a:custGeom>
              <a:avLst/>
              <a:gdLst>
                <a:gd name="T0" fmla="*/ 286 w 286"/>
                <a:gd name="T1" fmla="*/ 913 h 913"/>
                <a:gd name="T2" fmla="*/ 0 w 286"/>
                <a:gd name="T3" fmla="*/ 804 h 913"/>
                <a:gd name="T4" fmla="*/ 0 w 286"/>
                <a:gd name="T5" fmla="*/ 0 h 913"/>
                <a:gd name="T6" fmla="*/ 286 w 286"/>
                <a:gd name="T7" fmla="*/ 96 h 913"/>
                <a:gd name="T8" fmla="*/ 286 w 286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913">
                  <a:moveTo>
                    <a:pt x="286" y="913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286" y="913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760800" y="6426300"/>
            <a:ext cx="24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fa-IR" b="1" dirty="0">
                <a:cs typeface="B Mitra" pitchFamily="2" charset="-78"/>
              </a:rPr>
              <a:t>گروه آموزش و ارتقاء سلامت</a:t>
            </a:r>
          </a:p>
        </p:txBody>
      </p:sp>
    </p:spTree>
    <p:extLst>
      <p:ext uri="{BB962C8B-B14F-4D97-AF65-F5344CB8AC3E}">
        <p14:creationId xmlns:p14="http://schemas.microsoft.com/office/powerpoint/2010/main" val="30795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6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14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1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39D6-F864-4098-BD1D-A0AA7F65E55A}" type="datetimeFigureOut">
              <a:rPr lang="fa-IR" smtClean="0"/>
              <a:pPr/>
              <a:t>1445/12/04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2407589"/>
            <a:ext cx="11897222" cy="2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097" y="344408"/>
            <a:ext cx="2394207" cy="694418"/>
          </a:xfrm>
        </p:spPr>
        <p:txBody>
          <a:bodyPr>
            <a:normAutofit fontScale="90000"/>
          </a:bodyPr>
          <a:lstStyle/>
          <a:p>
            <a:r>
              <a:rPr lang="fa-IR" sz="2000" b="1" dirty="0"/>
              <a:t>جلسه هماهنگی با مسئولین حوزه های علمیه برادران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7" y="1238865"/>
            <a:ext cx="7187380" cy="5122606"/>
          </a:xfrm>
        </p:spPr>
      </p:pic>
    </p:spTree>
    <p:extLst>
      <p:ext uri="{BB962C8B-B14F-4D97-AF65-F5344CB8AC3E}">
        <p14:creationId xmlns:p14="http://schemas.microsoft.com/office/powerpoint/2010/main" val="14069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474839"/>
            <a:ext cx="7059561" cy="496529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9639" y="658761"/>
            <a:ext cx="2467896" cy="491614"/>
          </a:xfrm>
        </p:spPr>
        <p:txBody>
          <a:bodyPr>
            <a:normAutofit fontScale="90000"/>
          </a:bodyPr>
          <a:lstStyle/>
          <a:p>
            <a:r>
              <a:rPr lang="fa-IR" sz="2200" b="1" dirty="0"/>
              <a:t>جلسه هماهنگی با مسئولین حوزه های علمیه برادران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8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0645" y="467663"/>
            <a:ext cx="2404513" cy="621846"/>
          </a:xfrm>
        </p:spPr>
        <p:txBody>
          <a:bodyPr>
            <a:noAutofit/>
          </a:bodyPr>
          <a:lstStyle/>
          <a:p>
            <a:r>
              <a:rPr lang="fa-IR" sz="1800" b="1" dirty="0"/>
              <a:t>جلسه هماهنگی با مسئولین حوزه های علمیه برادران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7" y="1258529"/>
            <a:ext cx="7344140" cy="49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8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9939" y="304800"/>
            <a:ext cx="2136058" cy="824038"/>
          </a:xfrm>
        </p:spPr>
        <p:txBody>
          <a:bodyPr>
            <a:noAutofit/>
          </a:bodyPr>
          <a:lstStyle/>
          <a:p>
            <a:r>
              <a:rPr lang="fa-IR" sz="1600" b="1" dirty="0"/>
              <a:t>جلسه هماهنگی با مسئولین حوزه های علمیه برادران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9" y="1563329"/>
            <a:ext cx="7026355" cy="47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303" y="363794"/>
            <a:ext cx="2276694" cy="765044"/>
          </a:xfrm>
        </p:spPr>
        <p:txBody>
          <a:bodyPr>
            <a:noAutofit/>
          </a:bodyPr>
          <a:lstStyle/>
          <a:p>
            <a:r>
              <a:rPr lang="fa-IR" sz="1800" b="1" dirty="0"/>
              <a:t>جلسه هماهنگی با مسئولین حوزه های علمیه برادران 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02" y="1315651"/>
            <a:ext cx="7073660" cy="5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6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471" y="373626"/>
            <a:ext cx="2286526" cy="755212"/>
          </a:xfrm>
        </p:spPr>
        <p:txBody>
          <a:bodyPr>
            <a:noAutofit/>
          </a:bodyPr>
          <a:lstStyle/>
          <a:p>
            <a:r>
              <a:rPr lang="fa-IR" sz="1800" b="1" dirty="0"/>
              <a:t>جلسه هماهنگی با مسئولین حوزه های علمیه برادران 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92" y="1307690"/>
            <a:ext cx="7211683" cy="51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471" y="373626"/>
            <a:ext cx="2286526" cy="755212"/>
          </a:xfrm>
        </p:spPr>
        <p:txBody>
          <a:bodyPr>
            <a:noAutofit/>
          </a:bodyPr>
          <a:lstStyle/>
          <a:p>
            <a:r>
              <a:rPr lang="fa-IR" sz="1800" b="1" dirty="0" smtClean="0"/>
              <a:t> 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60267"/>
              </p:ext>
            </p:extLst>
          </p:nvPr>
        </p:nvGraphicFramePr>
        <p:xfrm>
          <a:off x="2273958" y="1322265"/>
          <a:ext cx="6229350" cy="2350194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817380">
                  <a:extLst>
                    <a:ext uri="{9D8B030D-6E8A-4147-A177-3AD203B41FA5}">
                      <a16:colId xmlns:a16="http://schemas.microsoft.com/office/drawing/2014/main" val="4116670925"/>
                    </a:ext>
                  </a:extLst>
                </a:gridCol>
                <a:gridCol w="993802">
                  <a:extLst>
                    <a:ext uri="{9D8B030D-6E8A-4147-A177-3AD203B41FA5}">
                      <a16:colId xmlns:a16="http://schemas.microsoft.com/office/drawing/2014/main" val="3298050255"/>
                    </a:ext>
                  </a:extLst>
                </a:gridCol>
                <a:gridCol w="1083917">
                  <a:extLst>
                    <a:ext uri="{9D8B030D-6E8A-4147-A177-3AD203B41FA5}">
                      <a16:colId xmlns:a16="http://schemas.microsoft.com/office/drawing/2014/main" val="10944921"/>
                    </a:ext>
                  </a:extLst>
                </a:gridCol>
                <a:gridCol w="1083917">
                  <a:extLst>
                    <a:ext uri="{9D8B030D-6E8A-4147-A177-3AD203B41FA5}">
                      <a16:colId xmlns:a16="http://schemas.microsoft.com/office/drawing/2014/main" val="1600517200"/>
                    </a:ext>
                  </a:extLst>
                </a:gridCol>
                <a:gridCol w="1174667">
                  <a:extLst>
                    <a:ext uri="{9D8B030D-6E8A-4147-A177-3AD203B41FA5}">
                      <a16:colId xmlns:a16="http://schemas.microsoft.com/office/drawing/2014/main" val="1084264046"/>
                    </a:ext>
                  </a:extLst>
                </a:gridCol>
                <a:gridCol w="1075667">
                  <a:extLst>
                    <a:ext uri="{9D8B030D-6E8A-4147-A177-3AD203B41FA5}">
                      <a16:colId xmlns:a16="http://schemas.microsoft.com/office/drawing/2014/main" val="240133489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ایام هفته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تاریخ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ساعت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موضوع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مدرس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شماره تماس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35769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شنبه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محیط کار و زندگی سالم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محمدی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09166701290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892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یکشنبه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10-11صبح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مدیریت حوادث و بلایا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جودکی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9907176764</a:t>
                      </a:r>
                      <a:r>
                        <a:rPr lang="ar-SA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72641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دوشنبه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تغذیه سالم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مجید گودرزی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9163652401</a:t>
                      </a:r>
                      <a:r>
                        <a:rPr lang="fa-IR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671389"/>
                  </a:ext>
                </a:extLst>
              </a:tr>
              <a:tr h="4407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سه شنبه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4/2/1403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ارتقای سلامت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علیپوریان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09163695291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047878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چهار شنبه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31403/2/5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بهداشت فردی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احمدپور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09166975303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07634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09471" y="228012"/>
            <a:ext cx="22865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برنامه آموزشی درس سلامت ویژه طلاب در سال اول مدرسه علمیه1403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49006"/>
              </p:ext>
            </p:extLst>
          </p:nvPr>
        </p:nvGraphicFramePr>
        <p:xfrm>
          <a:off x="2273958" y="4146366"/>
          <a:ext cx="6210300" cy="2318385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917467">
                  <a:extLst>
                    <a:ext uri="{9D8B030D-6E8A-4147-A177-3AD203B41FA5}">
                      <a16:colId xmlns:a16="http://schemas.microsoft.com/office/drawing/2014/main" val="4236909146"/>
                    </a:ext>
                  </a:extLst>
                </a:gridCol>
                <a:gridCol w="913602">
                  <a:extLst>
                    <a:ext uri="{9D8B030D-6E8A-4147-A177-3AD203B41FA5}">
                      <a16:colId xmlns:a16="http://schemas.microsoft.com/office/drawing/2014/main" val="406054108"/>
                    </a:ext>
                  </a:extLst>
                </a:gridCol>
                <a:gridCol w="912957">
                  <a:extLst>
                    <a:ext uri="{9D8B030D-6E8A-4147-A177-3AD203B41FA5}">
                      <a16:colId xmlns:a16="http://schemas.microsoft.com/office/drawing/2014/main" val="3044198773"/>
                    </a:ext>
                  </a:extLst>
                </a:gridCol>
                <a:gridCol w="1099801">
                  <a:extLst>
                    <a:ext uri="{9D8B030D-6E8A-4147-A177-3AD203B41FA5}">
                      <a16:colId xmlns:a16="http://schemas.microsoft.com/office/drawing/2014/main" val="2075267658"/>
                    </a:ext>
                  </a:extLst>
                </a:gridCol>
                <a:gridCol w="1187424">
                  <a:extLst>
                    <a:ext uri="{9D8B030D-6E8A-4147-A177-3AD203B41FA5}">
                      <a16:colId xmlns:a16="http://schemas.microsoft.com/office/drawing/2014/main" val="1032911677"/>
                    </a:ext>
                  </a:extLst>
                </a:gridCol>
                <a:gridCol w="1179049">
                  <a:extLst>
                    <a:ext uri="{9D8B030D-6E8A-4147-A177-3AD203B41FA5}">
                      <a16:colId xmlns:a16="http://schemas.microsoft.com/office/drawing/2014/main" val="739310349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ایام هفته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تاریخ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ساعت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مدرس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شماره تماس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53239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سلامت روان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سرمیلی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9373767162</a:t>
                      </a:r>
                      <a:r>
                        <a:rPr lang="fa-IR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910345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یکشنبه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مدیریت حوادث و بلایا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جودکی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9907176764</a:t>
                      </a:r>
                      <a:r>
                        <a:rPr lang="ar-SA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307419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دوشنبه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تغذیه سالم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مجید گودرزی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9163652401</a:t>
                      </a:r>
                      <a:r>
                        <a:rPr lang="fa-IR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589389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سه 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ارتقای سلامت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علیپوریان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09163695291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459337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چهار 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محیط کار و زندگی سالم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محمدی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09166701290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70812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90850" y="2836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63393"/>
              </p:ext>
            </p:extLst>
          </p:nvPr>
        </p:nvGraphicFramePr>
        <p:xfrm>
          <a:off x="2689400" y="1995943"/>
          <a:ext cx="6210300" cy="115697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917467">
                  <a:extLst>
                    <a:ext uri="{9D8B030D-6E8A-4147-A177-3AD203B41FA5}">
                      <a16:colId xmlns:a16="http://schemas.microsoft.com/office/drawing/2014/main" val="3188521207"/>
                    </a:ext>
                  </a:extLst>
                </a:gridCol>
                <a:gridCol w="913602">
                  <a:extLst>
                    <a:ext uri="{9D8B030D-6E8A-4147-A177-3AD203B41FA5}">
                      <a16:colId xmlns:a16="http://schemas.microsoft.com/office/drawing/2014/main" val="3494046212"/>
                    </a:ext>
                  </a:extLst>
                </a:gridCol>
                <a:gridCol w="912957">
                  <a:extLst>
                    <a:ext uri="{9D8B030D-6E8A-4147-A177-3AD203B41FA5}">
                      <a16:colId xmlns:a16="http://schemas.microsoft.com/office/drawing/2014/main" val="5253309"/>
                    </a:ext>
                  </a:extLst>
                </a:gridCol>
                <a:gridCol w="95355">
                  <a:extLst>
                    <a:ext uri="{9D8B030D-6E8A-4147-A177-3AD203B41FA5}">
                      <a16:colId xmlns:a16="http://schemas.microsoft.com/office/drawing/2014/main" val="1975514839"/>
                    </a:ext>
                  </a:extLst>
                </a:gridCol>
                <a:gridCol w="1004446">
                  <a:extLst>
                    <a:ext uri="{9D8B030D-6E8A-4147-A177-3AD203B41FA5}">
                      <a16:colId xmlns:a16="http://schemas.microsoft.com/office/drawing/2014/main" val="2200110271"/>
                    </a:ext>
                  </a:extLst>
                </a:gridCol>
                <a:gridCol w="1187424">
                  <a:extLst>
                    <a:ext uri="{9D8B030D-6E8A-4147-A177-3AD203B41FA5}">
                      <a16:colId xmlns:a16="http://schemas.microsoft.com/office/drawing/2014/main" val="3795638513"/>
                    </a:ext>
                  </a:extLst>
                </a:gridCol>
                <a:gridCol w="1179049">
                  <a:extLst>
                    <a:ext uri="{9D8B030D-6E8A-4147-A177-3AD203B41FA5}">
                      <a16:colId xmlns:a16="http://schemas.microsoft.com/office/drawing/2014/main" val="1797862524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ایام هفته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تاریخ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ساعت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مدرس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شماره تماس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469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یکشنبه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1403/2/16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بهداشت فردی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احمدپور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09166975303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832614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دوشنبه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1403/2/17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10-11صبح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سلامت روان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آقای مهندس سرمیلی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9373767162</a:t>
                      </a:r>
                      <a:r>
                        <a:rPr lang="fa-IR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8775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90850" y="3422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27192"/>
              </p:ext>
            </p:extLst>
          </p:nvPr>
        </p:nvGraphicFramePr>
        <p:xfrm>
          <a:off x="3233420" y="3813746"/>
          <a:ext cx="4765068" cy="36715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765068">
                  <a:extLst>
                    <a:ext uri="{9D8B030D-6E8A-4147-A177-3AD203B41FA5}">
                      <a16:colId xmlns:a16="http://schemas.microsoft.com/office/drawing/2014/main" val="3415885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fa-IR" sz="1200" dirty="0">
                          <a:effectLst/>
                        </a:rPr>
                        <a:t>محل برگزاری کلاس :  حوزه علمیه ولیعصر(ع) واقع در خیابان تختی جنب مسجد نخی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08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26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005" y="989593"/>
            <a:ext cx="8184995" cy="1325563"/>
          </a:xfrm>
        </p:spPr>
        <p:txBody>
          <a:bodyPr>
            <a:normAutofit fontScale="90000"/>
          </a:bodyPr>
          <a:lstStyle/>
          <a:p>
            <a:r>
              <a:rPr lang="fa-IR" sz="2700" b="1" dirty="0"/>
              <a:t>تدریس. درس سلامت ویژه طلاب حوزه های ولیعصر و امام صادق بروجرد </a:t>
            </a:r>
            <a:r>
              <a:rPr lang="en-US" b="1" dirty="0"/>
              <a:t/>
            </a:r>
            <a:br>
              <a:rPr lang="en-US" b="1" dirty="0"/>
            </a:b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91" y="2315156"/>
            <a:ext cx="8841059" cy="4351338"/>
          </a:xfrm>
        </p:spPr>
        <p:txBody>
          <a:bodyPr/>
          <a:lstStyle/>
          <a:p>
            <a:r>
              <a:rPr lang="fa-IR" sz="2400" dirty="0"/>
              <a:t>با توجه به ضرورت آموزش موضوعات کلیدی سلامت در راستای توافقات به عمل آمده بین معاونت بهداشت و مدیریت حوزه های علمیه کشور و جلب مشارکت روحانیون در آموزش بهداشت به عموم مردم ، جهت گذراندن ۲ واحد درسی با موضوعات سلامت محور در سال تحصیلی ۱۴۰۳-۱۴۰۲ توسط واحد آموزش و ارتقای سلامت شهرستان هماهنگی انجام شد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563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631" y="379142"/>
            <a:ext cx="2165194" cy="657922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فصل ارتقاء سلامت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0" y="1516565"/>
            <a:ext cx="3791166" cy="42694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09" y="1516565"/>
            <a:ext cx="4081346" cy="42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7343" y="1365920"/>
            <a:ext cx="8366173" cy="495182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63550" prst="slope"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68580" indent="0" algn="ctr">
              <a:buNone/>
            </a:pPr>
            <a:r>
              <a:rPr lang="fa-IR" sz="2400" b="1" dirty="0">
                <a:cs typeface="+mj-cs"/>
              </a:rPr>
              <a:t>گزارش </a:t>
            </a:r>
            <a:r>
              <a:rPr lang="fa-IR" sz="2400" b="1" dirty="0" smtClean="0">
                <a:cs typeface="+mj-cs"/>
              </a:rPr>
              <a:t>تصویری</a:t>
            </a:r>
            <a:r>
              <a:rPr lang="en-US" sz="2400" b="1" dirty="0" smtClean="0">
                <a:cs typeface="+mj-cs"/>
              </a:rPr>
              <a:t> </a:t>
            </a:r>
            <a:r>
              <a:rPr lang="fa-IR" sz="2400" b="1" dirty="0" smtClean="0">
                <a:cs typeface="+mj-cs"/>
              </a:rPr>
              <a:t>جلسه هماهنگی با مسئولین حوزه های علمیه برادران </a:t>
            </a:r>
          </a:p>
          <a:p>
            <a:pPr marL="68580" indent="0" algn="ctr">
              <a:buNone/>
            </a:pPr>
            <a:endParaRPr lang="fa-IR" sz="2400" b="1" dirty="0">
              <a:cs typeface="+mj-cs"/>
            </a:endParaRPr>
          </a:p>
          <a:p>
            <a:pPr marL="68580" indent="0" algn="ctr">
              <a:buNone/>
            </a:pPr>
            <a:r>
              <a:rPr lang="fa-IR" sz="2400" b="1" dirty="0" smtClean="0">
                <a:cs typeface="+mj-cs"/>
              </a:rPr>
              <a:t>اسفند1402</a:t>
            </a:r>
          </a:p>
          <a:p>
            <a:pPr marL="68580" indent="0" algn="ctr">
              <a:buNone/>
            </a:pPr>
            <a:r>
              <a:rPr lang="fa-IR" sz="2400" b="1" dirty="0" smtClean="0">
                <a:cs typeface="+mj-cs"/>
              </a:rPr>
              <a:t>شهرستان بروجرد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96716" y="299545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cs typeface="+mj-cs"/>
              </a:rPr>
              <a:t>موضوع</a:t>
            </a:r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3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267" y="278780"/>
            <a:ext cx="2287859" cy="854347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فصل تغذیه سالم</a:t>
            </a:r>
            <a:endParaRPr lang="fa-I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9" y="1873404"/>
            <a:ext cx="4198717" cy="41809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1" y="1873404"/>
            <a:ext cx="4415883" cy="4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7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404" y="186705"/>
            <a:ext cx="3269166" cy="1325563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فصل مدیریت حوادث و بلایا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1728438"/>
            <a:ext cx="4817327" cy="41351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58" y="1728438"/>
            <a:ext cx="4572000" cy="41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6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697" y="312234"/>
            <a:ext cx="2732050" cy="1021615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فصل بهداشت فردی</a:t>
            </a:r>
            <a:endParaRPr lang="fa-IR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56" y="2006408"/>
            <a:ext cx="4360127" cy="39029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2" y="2040672"/>
            <a:ext cx="4371276" cy="38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628" y="365125"/>
            <a:ext cx="2319455" cy="839207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فصل سلامت روان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66" y="1126273"/>
            <a:ext cx="5118410" cy="5386039"/>
          </a:xfrm>
        </p:spPr>
      </p:pic>
    </p:spTree>
    <p:extLst>
      <p:ext uri="{BB962C8B-B14F-4D97-AF65-F5344CB8AC3E}">
        <p14:creationId xmlns:p14="http://schemas.microsoft.com/office/powerpoint/2010/main" val="75233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849" y="211873"/>
            <a:ext cx="2787805" cy="910103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محیط کاروزندگی سالم</a:t>
            </a:r>
            <a:endParaRPr lang="fa-I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" y="1828800"/>
            <a:ext cx="4304371" cy="3813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73" y="1828800"/>
            <a:ext cx="4379605" cy="38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3639" y="373626"/>
            <a:ext cx="2720898" cy="755212"/>
          </a:xfrm>
        </p:spPr>
        <p:txBody>
          <a:bodyPr>
            <a:noAutofit/>
          </a:bodyPr>
          <a:lstStyle/>
          <a:p>
            <a:r>
              <a:rPr lang="fa-IR" sz="180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جلسه هماهنگی با مسئولین حوزه های علمیه برادران(امام صادق و ولیعصر )</a:t>
            </a:r>
            <a:endParaRPr lang="en-US" sz="1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93418" y="3148806"/>
            <a:ext cx="68749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8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Arabic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522" y="2231611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- جلسه </a:t>
            </a:r>
            <a:r>
              <a:rPr lang="fa-IR" b="1" dirty="0"/>
              <a:t>هماهنگی با مسئولین حوزه های علمیه </a:t>
            </a:r>
            <a:r>
              <a:rPr lang="fa-IR" b="1" dirty="0" smtClean="0"/>
              <a:t>برادران(امام صادق و ولیعصر )در خصوص  تدوین برنامه آموزشی  درس سلامت ویژه طلاب در سال اول مدرسه علمیه </a:t>
            </a:r>
          </a:p>
          <a:p>
            <a:endParaRPr lang="fa-IR" b="1" dirty="0" smtClean="0"/>
          </a:p>
          <a:p>
            <a:r>
              <a:rPr lang="fa-IR" b="1" dirty="0" smtClean="0"/>
              <a:t>- این جلسه به همت واحد آموزش  وارتقاء سلامت با حضور مسئول توسعه شبکه ،مسئول واحد پیشگیری ملی و مراقبت بیماری ها و مسئولین حوزه های علمیه برادران (امام صادق و ولیعصر ) در خصوص تدوین برنامه آموزشی درس سلامت ویژه طلاب در سال اول مدرسه علمیه برگزار گردید .</a:t>
            </a:r>
          </a:p>
          <a:p>
            <a:endParaRPr lang="fa-IR" b="1" dirty="0" smtClean="0"/>
          </a:p>
          <a:p>
            <a:r>
              <a:rPr lang="fa-IR" b="1" dirty="0" smtClean="0"/>
              <a:t>- در این جلسه مسئول واحد آموزش سلامت به تشریح برنامه مذکور و اهداف کلی آن که ارتقاء آگاهی طلاب در خصوص تامین و حفظ وارتقاء سلامت میباشد پرداخت ودر انتها ،برنامه آموزشی مدرسین مطابق با ساعت تدریس سر فصل های آموزشی تدوین گردید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5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25" y="206755"/>
            <a:ext cx="2192593" cy="932733"/>
          </a:xfrm>
        </p:spPr>
        <p:txBody>
          <a:bodyPr>
            <a:normAutofit/>
          </a:bodyPr>
          <a:lstStyle/>
          <a:p>
            <a:r>
              <a:rPr lang="fa-IR" sz="1600" b="1" dirty="0" smtClean="0"/>
              <a:t>جلسه هماهنگی با مسئولین حوزه های علمیه برادران </a:t>
            </a:r>
            <a:endParaRPr lang="fa-IR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91" y="1700980"/>
            <a:ext cx="7502906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5" y="1455174"/>
            <a:ext cx="7049729" cy="4829944"/>
          </a:xfrm>
        </p:spPr>
      </p:pic>
      <p:sp>
        <p:nvSpPr>
          <p:cNvPr id="4" name="Rectangle 3"/>
          <p:cNvSpPr/>
          <p:nvPr/>
        </p:nvSpPr>
        <p:spPr>
          <a:xfrm>
            <a:off x="9399639" y="255328"/>
            <a:ext cx="2300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جلسه هماهنگی با مسئولین حوزه های علمیه برادران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2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07690"/>
            <a:ext cx="6381135" cy="4817807"/>
          </a:xfrm>
        </p:spPr>
      </p:pic>
      <p:sp>
        <p:nvSpPr>
          <p:cNvPr id="4" name="Rectangle 3"/>
          <p:cNvSpPr/>
          <p:nvPr/>
        </p:nvSpPr>
        <p:spPr>
          <a:xfrm>
            <a:off x="9458633" y="236876"/>
            <a:ext cx="237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جلسه هماهنگی با مسئولین حوزه های علمیه برادران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1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45" y="1445343"/>
            <a:ext cx="6656439" cy="4770950"/>
          </a:xfrm>
        </p:spPr>
      </p:pic>
      <p:sp>
        <p:nvSpPr>
          <p:cNvPr id="4" name="Rectangle 3"/>
          <p:cNvSpPr/>
          <p:nvPr/>
        </p:nvSpPr>
        <p:spPr>
          <a:xfrm>
            <a:off x="9458633" y="304489"/>
            <a:ext cx="2320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جلسه هماهنگی با مسئولین حوزه های علمیه برادران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2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1425677"/>
            <a:ext cx="6587613" cy="4925962"/>
          </a:xfrm>
        </p:spPr>
      </p:pic>
      <p:sp>
        <p:nvSpPr>
          <p:cNvPr id="4" name="Rectangle 3"/>
          <p:cNvSpPr/>
          <p:nvPr/>
        </p:nvSpPr>
        <p:spPr>
          <a:xfrm>
            <a:off x="9389806" y="294657"/>
            <a:ext cx="2312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جلسه هماهنگی با مسئولین حوزه های علمیه برادران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9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86" y="1514168"/>
            <a:ext cx="6411575" cy="4711956"/>
          </a:xfrm>
        </p:spPr>
      </p:pic>
      <p:sp>
        <p:nvSpPr>
          <p:cNvPr id="2" name="Rectangle 1"/>
          <p:cNvSpPr/>
          <p:nvPr/>
        </p:nvSpPr>
        <p:spPr>
          <a:xfrm>
            <a:off x="9370142" y="383147"/>
            <a:ext cx="242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جلسه هماهنگی با مسئولین حوزه های علمیه برادران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2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1263</TotalTime>
  <Words>519</Words>
  <Application>Microsoft Office PowerPoint</Application>
  <PresentationFormat>Widescreen</PresentationFormat>
  <Paragraphs>127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Arabic</vt:lpstr>
      <vt:lpstr>Arial</vt:lpstr>
      <vt:lpstr>B Mitra</vt:lpstr>
      <vt:lpstr>B Titr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جلسه هماهنگی با مسئولین حوزه های علمیه برادران(امام صادق و ولیعصر )</vt:lpstr>
      <vt:lpstr>جلسه هماهنگی با مسئولین حوزه های علمیه برادران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جلسه هماهنگی با مسئولین حوزه های علمیه برادران </vt:lpstr>
      <vt:lpstr>جلسه هماهنگی با مسئولین حوزه های علمیه برادران  </vt:lpstr>
      <vt:lpstr>جلسه هماهنگی با مسئولین حوزه های علمیه برادران  </vt:lpstr>
      <vt:lpstr>جلسه هماهنگی با مسئولین حوزه های علمیه برادران  </vt:lpstr>
      <vt:lpstr>جلسه هماهنگی با مسئولین حوزه های علمیه برادران </vt:lpstr>
      <vt:lpstr>جلسه هماهنگی با مسئولین حوزه های علمیه برادران </vt:lpstr>
      <vt:lpstr> </vt:lpstr>
      <vt:lpstr>PowerPoint Presentation</vt:lpstr>
      <vt:lpstr>تدریس. درس سلامت ویژه طلاب حوزه های ولیعصر و امام صادق بروجرد  </vt:lpstr>
      <vt:lpstr>فصل ارتقاء سلامت</vt:lpstr>
      <vt:lpstr>فصل تغذیه سالم</vt:lpstr>
      <vt:lpstr>فصل مدیریت حوادث و بلایا</vt:lpstr>
      <vt:lpstr>فصل بهداشت فردی</vt:lpstr>
      <vt:lpstr>فصل سلامت روان</vt:lpstr>
      <vt:lpstr>محیط کاروزندگی سالم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268</cp:revision>
  <dcterms:created xsi:type="dcterms:W3CDTF">2023-02-10T18:57:46Z</dcterms:created>
  <dcterms:modified xsi:type="dcterms:W3CDTF">2024-06-10T07:59:49Z</dcterms:modified>
</cp:coreProperties>
</file>